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AC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6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52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88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977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2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26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20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79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049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4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DBBEB-CE6B-4C2F-BC54-5F5A17F6DA9D}" type="datetimeFigureOut">
              <a:rPr lang="zh-CN" altLang="en-US" smtClean="0"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5DA65-983A-4FD7-BE50-9FBA2DD83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06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目介绍材料内容模板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说明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201783"/>
            <a:ext cx="8208912" cy="5067254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该模板仅为介绍材料内容模板，仅列举材料所应包含内容：封面、理论基础、技术来源、技术门槛、团队简介、创新突破、应用前景等。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</a:t>
            </a:r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、标题、文本框及字号格式等并非大赛要求样式。大赛并未对介绍材料的背景、格式、各部分篇幅和顺序等方面提出具体要求，请各参赛队伍根据实际情况自行设计编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写，整体篇幅不超过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页。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尽量采用图文并茂的方式进行展现。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对于项目介绍材料模板中，项目并未涉及的部分，可跳过不介绍，但在评审中可能会损失该部分分值，故应尽量保持材料完整。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模板要求内容仅为最低要求，若项目团队有其他方面内容可自由发挥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。其他如公司营业执照、发明专利、其他获奖记录、产品测试结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等补充资料，可附在商业计划书最后部分作为附件。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999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目介绍材料内容模板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封面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项目介绍材料封面：封面标题、主题格式、包含内容等请自行设计。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318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目介绍材料内容模板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理论基础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25881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项目理论基础：项目创意创新技术的理论基础介绍，尽量通俗易懂，避免长篇大论。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997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目介绍材料内容模板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技术来源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1030830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项目技术来源：项目创意创新技术的技术来源介绍，除了介绍项目技术是否为自主研发外，可对选择该项目的起因、项目起初的灵感等内容进行介绍。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921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目介绍材料内容模板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>
                <a:sym typeface="宋体" panose="02010600030101010101" pitchFamily="2" charset="-122"/>
              </a:rPr>
              <a:t>技</a:t>
            </a:r>
            <a:r>
              <a:rPr lang="zh-CN" altLang="en-US" sz="2400" b="1" smtClean="0">
                <a:sym typeface="宋体" panose="02010600030101010101" pitchFamily="2" charset="-122"/>
              </a:rPr>
              <a:t>术门槛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652007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项目技术门槛：对项目创意创新技术的技术门槛进行说明。</a:t>
            </a:r>
            <a:endParaRPr lang="en-US" altLang="zh-CN" sz="160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022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目介绍材料内容模板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团队简介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1109207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项目团队简介：对参与项目的团队进行介绍，应包括</a:t>
            </a:r>
            <a:r>
              <a:rPr lang="zh-CN" altLang="zh-CN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创始人、其他核心团队成员及业务资源</a:t>
            </a: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。核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心团队成员不超过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en-US" altLang="zh-CN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9015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目介绍材料内容模板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>
                <a:sym typeface="宋体" panose="02010600030101010101" pitchFamily="2" charset="-122"/>
              </a:rPr>
              <a:t>创</a:t>
            </a:r>
            <a:r>
              <a:rPr lang="zh-CN" altLang="en-US" sz="2400" b="1" smtClean="0">
                <a:sym typeface="宋体" panose="02010600030101010101" pitchFamily="2" charset="-122"/>
              </a:rPr>
              <a:t>新突破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1109207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项目创新突破：请对项目创新突破进行着重介绍，主要点明项目与现有同类产品的主要差别、独创性等。</a:t>
            </a:r>
            <a:endParaRPr lang="en-US" altLang="zh-CN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296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2339525" y="463831"/>
            <a:ext cx="5145493" cy="5040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b="1">
                <a:sym typeface="宋体" panose="02010600030101010101" pitchFamily="2" charset="-122"/>
              </a:rPr>
              <a:t>项</a:t>
            </a:r>
            <a:r>
              <a:rPr lang="zh-CN" altLang="en-US" sz="2400" b="1" smtClean="0">
                <a:sym typeface="宋体" panose="02010600030101010101" pitchFamily="2" charset="-122"/>
              </a:rPr>
              <a:t>目介绍材料内容模板 </a:t>
            </a:r>
            <a:r>
              <a:rPr lang="en-US" altLang="zh-CN" sz="2400" b="1" smtClean="0">
                <a:sym typeface="宋体" panose="02010600030101010101" pitchFamily="2" charset="-122"/>
              </a:rPr>
              <a:t>—  </a:t>
            </a:r>
            <a:r>
              <a:rPr lang="zh-CN" altLang="en-US" sz="2400" b="1" smtClean="0">
                <a:sym typeface="宋体" panose="02010600030101010101" pitchFamily="2" charset="-122"/>
              </a:rPr>
              <a:t>应用前景</a:t>
            </a:r>
            <a:endParaRPr lang="zh-CN" altLang="en-US" sz="2400" b="1" dirty="0"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71353"/>
          <a:stretch/>
        </p:blipFill>
        <p:spPr>
          <a:xfrm>
            <a:off x="600687" y="151558"/>
            <a:ext cx="1436916" cy="1128602"/>
          </a:xfrm>
          <a:prstGeom prst="rect">
            <a:avLst/>
          </a:prstGeom>
        </p:spPr>
      </p:pic>
      <p:sp>
        <p:nvSpPr>
          <p:cNvPr id="7" name="剪去单角的矩形 6"/>
          <p:cNvSpPr/>
          <p:nvPr/>
        </p:nvSpPr>
        <p:spPr>
          <a:xfrm>
            <a:off x="600687" y="1372736"/>
            <a:ext cx="8208912" cy="599755"/>
          </a:xfrm>
          <a:prstGeom prst="snip1Rect">
            <a:avLst/>
          </a:prstGeom>
          <a:ln w="28575">
            <a:solidFill>
              <a:srgbClr val="92AC5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项目应用前景：对未来依托该创意而形成的产品的应用前景和社会价值进行介绍。</a:t>
            </a:r>
            <a:endParaRPr lang="en-US" altLang="zh-CN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338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713</Words>
  <Application>Microsoft Office PowerPoint</Application>
  <PresentationFormat>全屏显示(4:3)</PresentationFormat>
  <Paragraphs>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2017-09-26T05:42:30Z</dcterms:created>
  <dcterms:modified xsi:type="dcterms:W3CDTF">2017-09-27T07:43:53Z</dcterms:modified>
</cp:coreProperties>
</file>