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9" r:id="rId5"/>
    <p:sldId id="264" r:id="rId6"/>
    <p:sldId id="265" r:id="rId7"/>
    <p:sldId id="266" r:id="rId8"/>
    <p:sldId id="267" r:id="rId9"/>
    <p:sldId id="268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AC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32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267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752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688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977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9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26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526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220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179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49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4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063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145493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 smtClean="0">
                <a:sym typeface="宋体" panose="02010600030101010101" pitchFamily="2" charset="-122"/>
              </a:rPr>
              <a:t>项目商业计划书内容模板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 </a:t>
            </a:r>
            <a:r>
              <a:rPr lang="zh-CN" altLang="en-US" sz="2400" b="1" smtClean="0">
                <a:sym typeface="宋体" panose="02010600030101010101" pitchFamily="2" charset="-122"/>
              </a:rPr>
              <a:t>说明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046162"/>
            <a:ext cx="8334306" cy="5485265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该模板仅为商业计划书内容模板，仅列举材料所应包含内容：封面、理论基础、技术来源、技术门槛、团队简介、创新突破、应用前景等。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10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模板中</a:t>
            </a:r>
            <a:r>
              <a:rPr lang="en-US" altLang="zh-CN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、标题、文本框及字号格式等并非大赛要求样式。大赛并未对商业计划书的背景、格式、各部分篇幅和顺序等方面提出具体要求，请各参赛队伍根据实际情况自行设计编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写，整体篇幅不超过</a:t>
            </a:r>
            <a:r>
              <a:rPr lang="en-US" altLang="zh-CN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页。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尽量采用图文并茂的方式进行展现。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10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对于项目商业计划书模板中，项目并未涉及的部分，可跳过不介绍，但在评审中可能会损失该部分分值，故应尽量保持材料完整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。科研中试类项目若暂无应用业绩不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扣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1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模板要求内容仅为最低要求，若项目团队有其他方面内容可自由发挥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。其他如公司营业执照、发明专利、其他获奖记录、产品测试结果等补充资料，可附在商业计划书最后部分作为附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4999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145493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目商业计划书内容模板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 </a:t>
            </a:r>
            <a:r>
              <a:rPr lang="zh-CN" altLang="en-US" sz="2400" b="1" smtClean="0">
                <a:sym typeface="宋体" panose="02010600030101010101" pitchFamily="2" charset="-122"/>
              </a:rPr>
              <a:t>封面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72736"/>
            <a:ext cx="8208912" cy="625881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项目商业计划书封面：封面标题、主题格式、包含内容等请自行设计。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7318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576566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目商业计划书内容模板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 </a:t>
            </a:r>
            <a:r>
              <a:rPr lang="zh-CN" altLang="en-US" sz="2400" b="1" smtClean="0">
                <a:sym typeface="宋体" panose="02010600030101010101" pitchFamily="2" charset="-122"/>
              </a:rPr>
              <a:t>公司简介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72736"/>
            <a:ext cx="8208912" cy="1004704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公司简介：包括</a:t>
            </a:r>
            <a:r>
              <a:rPr lang="zh-CN" altLang="zh-CN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公司规模、成立时间、组织架构、业务范围、面向客户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、轨道交通领域的应用业绩等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。科研中试类项目若暂无应用业绩不扣分。</a:t>
            </a:r>
            <a:endParaRPr lang="en-US" altLang="zh-CN" sz="16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5997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576566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目商业计划书内容模板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 </a:t>
            </a:r>
            <a:r>
              <a:rPr lang="zh-CN" altLang="en-US" sz="2400" b="1" smtClean="0">
                <a:sym typeface="宋体" panose="02010600030101010101" pitchFamily="2" charset="-122"/>
              </a:rPr>
              <a:t>行业分析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72736"/>
            <a:ext cx="8208912" cy="625881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行业分析：行业痛点分析、产业链分析、市场容量测算、行业发展方向分析等。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7014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576566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目商业计划书内容模板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 </a:t>
            </a:r>
            <a:r>
              <a:rPr lang="zh-CN" altLang="en-US" sz="2400" b="1" smtClean="0">
                <a:sym typeface="宋体" panose="02010600030101010101" pitchFamily="2" charset="-122"/>
              </a:rPr>
              <a:t>产品</a:t>
            </a:r>
            <a:r>
              <a:rPr lang="zh-CN" altLang="en-US" sz="2400" b="1">
                <a:sym typeface="宋体" panose="02010600030101010101" pitchFamily="2" charset="-122"/>
              </a:rPr>
              <a:t>方案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72736"/>
            <a:ext cx="8208912" cy="1004704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：包括产品创新性、技术来源、技术门槛、与现有产品的区别等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。科研中试类项目若暂无应用业绩不扣分。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0308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576566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目商业计划书内容模板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 </a:t>
            </a:r>
            <a:r>
              <a:rPr lang="zh-CN" altLang="en-US" sz="2400" b="1" smtClean="0">
                <a:sym typeface="宋体" panose="02010600030101010101" pitchFamily="2" charset="-122"/>
              </a:rPr>
              <a:t>商业模式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72736"/>
            <a:ext cx="8208912" cy="625881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商业模式：项目产品推广的商业模式介绍。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4971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576566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目商业计划书内容模板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</a:t>
            </a:r>
            <a:r>
              <a:rPr lang="zh-CN" altLang="en-US" sz="2400" b="1" smtClean="0">
                <a:sym typeface="宋体" panose="02010600030101010101" pitchFamily="2" charset="-122"/>
              </a:rPr>
              <a:t>竞品分析</a:t>
            </a:r>
            <a:r>
              <a:rPr lang="en-US" altLang="zh-CN" sz="2400" b="1" smtClean="0">
                <a:sym typeface="宋体" panose="02010600030101010101" pitchFamily="2" charset="-122"/>
              </a:rPr>
              <a:t> 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72736"/>
            <a:ext cx="8208912" cy="625881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竞品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析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：对与项目产品具备相同或相似功能的竞争产品进行分析等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2157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576566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目商业计划书内容模板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</a:t>
            </a:r>
            <a:r>
              <a:rPr lang="zh-CN" altLang="en-US" sz="2400" b="1" smtClean="0">
                <a:sym typeface="宋体" panose="02010600030101010101" pitchFamily="2" charset="-122"/>
              </a:rPr>
              <a:t>团队简介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72736"/>
            <a:ext cx="8208912" cy="991641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团队简介：团队简介应包括创始人、公司高管、其他核心团队成员及业务资源等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。核心团队成员不超过</a:t>
            </a:r>
            <a:r>
              <a:rPr lang="en-US" altLang="zh-CN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748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576566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目商业计划书内容模板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</a:t>
            </a:r>
            <a:r>
              <a:rPr lang="zh-CN" altLang="en-US" sz="2400" b="1" smtClean="0">
                <a:sym typeface="宋体" panose="02010600030101010101" pitchFamily="2" charset="-122"/>
              </a:rPr>
              <a:t>融资方案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72736"/>
            <a:ext cx="8208912" cy="625881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融资方案：项目融资需求及未来三年的盈利预测等，若无融资需求该部分可跳过。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3962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778</Words>
  <Application>Microsoft Office PowerPoint</Application>
  <PresentationFormat>全屏显示(4:3)</PresentationFormat>
  <Paragraphs>24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微软雅黑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14</cp:revision>
  <dcterms:created xsi:type="dcterms:W3CDTF">2017-09-26T05:42:30Z</dcterms:created>
  <dcterms:modified xsi:type="dcterms:W3CDTF">2017-09-27T07:43:55Z</dcterms:modified>
</cp:coreProperties>
</file>